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60" r:id="rId5"/>
    <p:sldId id="272" r:id="rId6"/>
    <p:sldId id="269" r:id="rId7"/>
    <p:sldId id="271" r:id="rId8"/>
    <p:sldId id="262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aleway Bold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291" autoAdjust="0"/>
  </p:normalViewPr>
  <p:slideViewPr>
    <p:cSldViewPr>
      <p:cViewPr varScale="1">
        <p:scale>
          <a:sx n="49" d="100"/>
          <a:sy n="49" d="100"/>
        </p:scale>
        <p:origin x="46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necochea.gov.ar/cielo-algo-nublado-y-posibles-lluvias-aisladas-para-hoy/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necochea.gov.ar/cielo-algo-nublado-y-posibles-lluvias-aisladas-para-hoy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necochea.gov.ar/cielo-algo-nublado-y-posibles-lluvias-aisladas-para-hoy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ciagalvan.com/articulos/misterios/los-casos-mas-llamativos-de-aviones-desaparecidos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 l="4045" t="3443" r="2417" b="17437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positorio de documentos de trabajo interno: Centros de Facultad -  Vinculación con el Medio">
            <a:extLst>
              <a:ext uri="{FF2B5EF4-FFF2-40B4-BE49-F238E27FC236}">
                <a16:creationId xmlns:a16="http://schemas.microsoft.com/office/drawing/2014/main" id="{CED66CFB-76B1-4F6A-AB41-E31D78E6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0" y="342900"/>
            <a:ext cx="6934200" cy="17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C982F7CC-0095-41AD-8BCC-1155D1D159EE}"/>
              </a:ext>
            </a:extLst>
          </p:cNvPr>
          <p:cNvSpPr/>
          <p:nvPr/>
        </p:nvSpPr>
        <p:spPr>
          <a:xfrm>
            <a:off x="2112454" y="6217456"/>
            <a:ext cx="5009881" cy="35417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2241A7-18C3-4696-AE4F-B81EE308B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6" y="2781300"/>
            <a:ext cx="9742252" cy="41029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DAB0AB9-4B56-49A4-BE73-1404FAEB8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7400" y="8191500"/>
            <a:ext cx="5011346" cy="183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ala de un avión volando sobre las nubes">
            <a:extLst>
              <a:ext uri="{FF2B5EF4-FFF2-40B4-BE49-F238E27FC236}">
                <a16:creationId xmlns:a16="http://schemas.microsoft.com/office/drawing/2014/main" id="{2581BACC-DC1E-4FD2-99D2-43DD7E35C9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95" y="-1340126"/>
            <a:ext cx="12679670" cy="1162712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54212">
            <a:off x="-758916" y="-2527929"/>
            <a:ext cx="12753799" cy="17089281"/>
          </a:xfrm>
          <a:prstGeom prst="rect">
            <a:avLst/>
          </a:prstGeom>
          <a:solidFill>
            <a:srgbClr val="EBEFFE"/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7F860F13-D21B-4179-9D3E-DC3FD2CF4618}"/>
              </a:ext>
            </a:extLst>
          </p:cNvPr>
          <p:cNvSpPr/>
          <p:nvPr/>
        </p:nvSpPr>
        <p:spPr>
          <a:xfrm flipV="1">
            <a:off x="2590797" y="1341069"/>
            <a:ext cx="7471733" cy="1006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</p:sp>
      <p:sp>
        <p:nvSpPr>
          <p:cNvPr id="21" name="Abrir llave 20">
            <a:extLst>
              <a:ext uri="{FF2B5EF4-FFF2-40B4-BE49-F238E27FC236}">
                <a16:creationId xmlns:a16="http://schemas.microsoft.com/office/drawing/2014/main" id="{BE2CC032-CC49-469E-B221-F6A03DB5358B}"/>
              </a:ext>
            </a:extLst>
          </p:cNvPr>
          <p:cNvSpPr/>
          <p:nvPr/>
        </p:nvSpPr>
        <p:spPr>
          <a:xfrm>
            <a:off x="5228792" y="5616391"/>
            <a:ext cx="430553" cy="2992528"/>
          </a:xfrm>
          <a:prstGeom prst="leftBrac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4" name="Picture 27">
            <a:extLst>
              <a:ext uri="{FF2B5EF4-FFF2-40B4-BE49-F238E27FC236}">
                <a16:creationId xmlns:a16="http://schemas.microsoft.com/office/drawing/2014/main" id="{5FCCADC6-A8A0-4A51-8D1A-1F3A96E8C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11396" y="3438067"/>
            <a:ext cx="1672846" cy="176935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3A8E9D7-D1FE-4B2B-B2D7-3D1D00AA0C82}"/>
              </a:ext>
            </a:extLst>
          </p:cNvPr>
          <p:cNvSpPr txBox="1"/>
          <p:nvPr/>
        </p:nvSpPr>
        <p:spPr>
          <a:xfrm>
            <a:off x="819602" y="2914819"/>
            <a:ext cx="28922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 Bold" panose="020B0604020202020204" charset="0"/>
                <a:cs typeface="Aharoni" panose="02010803020104030203" pitchFamily="2" charset="-79"/>
              </a:rPr>
              <a:t>ATRASOS DE VUELOS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CF6089-50F7-456A-A663-1B8E700E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453" y="5569752"/>
            <a:ext cx="6273328" cy="36030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E33565-B9F2-4DC7-BD70-31499B107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228" y="6236872"/>
            <a:ext cx="4133446" cy="19386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6E3AEA-7C7D-41B4-A099-5A9C082BD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930" y="300873"/>
            <a:ext cx="10071465" cy="14997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86DDEE-C32D-42CF-827B-AC789250A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891" y="2975411"/>
            <a:ext cx="6602540" cy="13473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Avión volando sobre nubes&#10;&#10;Descripción generada automáticamente">
            <a:extLst>
              <a:ext uri="{FF2B5EF4-FFF2-40B4-BE49-F238E27FC236}">
                <a16:creationId xmlns:a16="http://schemas.microsoft.com/office/drawing/2014/main" id="{0C293229-2CEB-434F-9BCE-D41E31926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/>
          <a:stretch/>
        </p:blipFill>
        <p:spPr>
          <a:xfrm>
            <a:off x="-2856027" y="0"/>
            <a:ext cx="113157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54212">
            <a:off x="4504264" y="-4096232"/>
            <a:ext cx="16001730" cy="15574195"/>
          </a:xfrm>
          <a:prstGeom prst="rect">
            <a:avLst/>
          </a:prstGeom>
          <a:solidFill>
            <a:srgbClr val="EBEFFE"/>
          </a:solidFill>
        </p:spPr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13BC861D-C998-4F2E-A057-9DE4A5E47E74}"/>
              </a:ext>
            </a:extLst>
          </p:cNvPr>
          <p:cNvSpPr/>
          <p:nvPr/>
        </p:nvSpPr>
        <p:spPr>
          <a:xfrm>
            <a:off x="6737398" y="1252170"/>
            <a:ext cx="7355921" cy="4571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</a:ln>
        </p:spPr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2F2C442-B8D1-4D42-915A-7A5D463D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63" y="19494"/>
            <a:ext cx="1948537" cy="1542362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9CB8E2A-ECA2-43C3-8204-FBDC3490B4D4}"/>
              </a:ext>
            </a:extLst>
          </p:cNvPr>
          <p:cNvSpPr/>
          <p:nvPr/>
        </p:nvSpPr>
        <p:spPr>
          <a:xfrm>
            <a:off x="11012387" y="2314033"/>
            <a:ext cx="6299862" cy="5430852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B4F27C40-1EB5-4700-90EB-11DD856A6C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94571">
            <a:off x="16259519" y="2074039"/>
            <a:ext cx="926382" cy="1548666"/>
          </a:xfrm>
          <a:prstGeom prst="rect">
            <a:avLst/>
          </a:prstGeom>
        </p:spPr>
      </p:pic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7623F04-941B-435F-B8F9-75C0D3797D2E}"/>
              </a:ext>
            </a:extLst>
          </p:cNvPr>
          <p:cNvSpPr/>
          <p:nvPr/>
        </p:nvSpPr>
        <p:spPr>
          <a:xfrm>
            <a:off x="9447029" y="4625968"/>
            <a:ext cx="1046555" cy="609600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2CABBC2-DED5-4658-9D9D-8991B4DD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754" y="6083840"/>
            <a:ext cx="1948537" cy="154236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D30E2F1-D9CB-4C5F-B840-DA291FCB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56" y="5201732"/>
            <a:ext cx="1948537" cy="15423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D84BE2-58A2-4A21-B6D2-4D2754C50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9004" y="3147136"/>
            <a:ext cx="5602710" cy="403590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63250D3-A30E-40D6-8D10-4516DABB0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046" y="5570694"/>
            <a:ext cx="4877223" cy="19325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B67CDE-9D6B-4ED3-9F43-2A13586FD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142" y="2310814"/>
            <a:ext cx="4877223" cy="2292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A74D19-F1D4-4286-9D12-A7316D3D5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6577" y="166766"/>
            <a:ext cx="10077561" cy="14997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Nubes en el cielo&#10;&#10;Descripción generada automáticamente">
            <a:extLst>
              <a:ext uri="{FF2B5EF4-FFF2-40B4-BE49-F238E27FC236}">
                <a16:creationId xmlns:a16="http://schemas.microsoft.com/office/drawing/2014/main" id="{7D773C54-1A97-4679-9871-58578E99F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2700"/>
            <a:ext cx="18288000" cy="10312400"/>
          </a:xfrm>
          <a:prstGeom prst="rect">
            <a:avLst/>
          </a:prstGeom>
        </p:spPr>
      </p:pic>
      <p:sp>
        <p:nvSpPr>
          <p:cNvPr id="11" name="AutoShape 6">
            <a:extLst>
              <a:ext uri="{FF2B5EF4-FFF2-40B4-BE49-F238E27FC236}">
                <a16:creationId xmlns:a16="http://schemas.microsoft.com/office/drawing/2014/main" id="{B3BCBB7D-EFB3-45B5-AF79-DBD727800A42}"/>
              </a:ext>
            </a:extLst>
          </p:cNvPr>
          <p:cNvSpPr/>
          <p:nvPr/>
        </p:nvSpPr>
        <p:spPr>
          <a:xfrm>
            <a:off x="549047" y="1305256"/>
            <a:ext cx="17297400" cy="8661399"/>
          </a:xfrm>
          <a:prstGeom prst="rect">
            <a:avLst/>
          </a:prstGeom>
          <a:solidFill>
            <a:srgbClr val="364182">
              <a:alpha val="65098"/>
            </a:srgbClr>
          </a:solidFill>
        </p:spPr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FD8E7A1-0C8E-404C-9F50-8564D5CC1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131" y="77636"/>
            <a:ext cx="1660070" cy="147032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B3E64A9-1532-4E86-B68F-2446AD235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460" y="2594263"/>
            <a:ext cx="8290339" cy="687158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53DA554-9DEB-4B64-8F84-F0E5B3A4B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130" y="1422833"/>
            <a:ext cx="7669433" cy="134123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3819538-E9D4-46A2-912A-6515921D9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72" y="1289854"/>
            <a:ext cx="1414395" cy="148145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160D224-EC18-45A5-A08F-003649A17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8167" y="3387208"/>
            <a:ext cx="7395089" cy="528569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11803A0-7AF6-455F-9BD0-AE05E8C988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2665" y="166494"/>
            <a:ext cx="12144285" cy="14997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Nubes en el cielo&#10;&#10;Descripción generada automáticamente">
            <a:extLst>
              <a:ext uri="{FF2B5EF4-FFF2-40B4-BE49-F238E27FC236}">
                <a16:creationId xmlns:a16="http://schemas.microsoft.com/office/drawing/2014/main" id="{7D773C54-1A97-4679-9871-58578E99F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2700"/>
            <a:ext cx="18288000" cy="10312400"/>
          </a:xfrm>
          <a:prstGeom prst="rect">
            <a:avLst/>
          </a:prstGeom>
        </p:spPr>
      </p:pic>
      <p:sp>
        <p:nvSpPr>
          <p:cNvPr id="11" name="AutoShape 6">
            <a:extLst>
              <a:ext uri="{FF2B5EF4-FFF2-40B4-BE49-F238E27FC236}">
                <a16:creationId xmlns:a16="http://schemas.microsoft.com/office/drawing/2014/main" id="{B3BCBB7D-EFB3-45B5-AF79-DBD727800A42}"/>
              </a:ext>
            </a:extLst>
          </p:cNvPr>
          <p:cNvSpPr/>
          <p:nvPr/>
        </p:nvSpPr>
        <p:spPr>
          <a:xfrm>
            <a:off x="495300" y="1286035"/>
            <a:ext cx="17297400" cy="8661399"/>
          </a:xfrm>
          <a:prstGeom prst="rect">
            <a:avLst/>
          </a:prstGeom>
          <a:solidFill>
            <a:srgbClr val="364182">
              <a:alpha val="65098"/>
            </a:srgbClr>
          </a:solidFill>
        </p:spPr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FD8E7A1-0C8E-404C-9F50-8564D5CC1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131" y="77636"/>
            <a:ext cx="1660070" cy="14703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579FA66-EAA5-437C-9306-1BD7CFE73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772" y="2440965"/>
            <a:ext cx="8290338" cy="68715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FD3571-1AC6-49FA-8665-4A5431BBA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6332" y="2852876"/>
            <a:ext cx="7382896" cy="60477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DCDE18-90FE-481A-AA5F-42B999B0F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73" y="1323847"/>
            <a:ext cx="7620660" cy="13412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7C15DD9-1CE7-4709-8CDF-2B01F3527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887" y="1225093"/>
            <a:ext cx="1481456" cy="14814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945BBC-9F84-4A04-ADBA-42D2D00B85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937" y="164820"/>
            <a:ext cx="12144285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5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Nubes en el cielo&#10;&#10;Descripción generada automáticamente">
            <a:extLst>
              <a:ext uri="{FF2B5EF4-FFF2-40B4-BE49-F238E27FC236}">
                <a16:creationId xmlns:a16="http://schemas.microsoft.com/office/drawing/2014/main" id="{23D998CD-9490-4454-BA57-4B3CB9E4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2700"/>
            <a:ext cx="18288000" cy="10312400"/>
          </a:xfrm>
          <a:prstGeom prst="rect">
            <a:avLst/>
          </a:prstGeom>
        </p:spPr>
      </p:pic>
      <p:sp>
        <p:nvSpPr>
          <p:cNvPr id="40" name="AutoShape 6">
            <a:extLst>
              <a:ext uri="{FF2B5EF4-FFF2-40B4-BE49-F238E27FC236}">
                <a16:creationId xmlns:a16="http://schemas.microsoft.com/office/drawing/2014/main" id="{BDA00866-E8E9-4B0D-B5FB-42DED22173C8}"/>
              </a:ext>
            </a:extLst>
          </p:cNvPr>
          <p:cNvSpPr/>
          <p:nvPr/>
        </p:nvSpPr>
        <p:spPr>
          <a:xfrm>
            <a:off x="381000" y="1562100"/>
            <a:ext cx="17525999" cy="8360753"/>
          </a:xfrm>
          <a:prstGeom prst="rect">
            <a:avLst/>
          </a:prstGeom>
          <a:solidFill>
            <a:srgbClr val="364182">
              <a:alpha val="65098"/>
            </a:srgbClr>
          </a:solidFill>
        </p:spPr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F23AFE2-3B2F-4B0B-A6F9-51723616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731" y="91772"/>
            <a:ext cx="1660070" cy="14703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9DEE9D-DD66-47A2-8414-9037DBC556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13" b="53277"/>
          <a:stretch/>
        </p:blipFill>
        <p:spPr>
          <a:xfrm>
            <a:off x="8991600" y="2507150"/>
            <a:ext cx="6858000" cy="64463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125BA5-40F2-4A90-8C5A-F975547CA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4717717"/>
            <a:ext cx="5291787" cy="35055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84348F-7F28-4CAE-B111-CBDD7F0B1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486" y="1784202"/>
            <a:ext cx="4877223" cy="246299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5014D05-4988-4E7F-8C7C-AC34FE608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1766422"/>
            <a:ext cx="1255885" cy="14814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C77E35-AACD-4782-AD07-CEF4A38B7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" y="192633"/>
            <a:ext cx="12144285" cy="14997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Avión volando en el cielo&#10;&#10;Descripción generada automáticamente">
            <a:extLst>
              <a:ext uri="{FF2B5EF4-FFF2-40B4-BE49-F238E27FC236}">
                <a16:creationId xmlns:a16="http://schemas.microsoft.com/office/drawing/2014/main" id="{0F4E181E-053D-4EC2-AA0B-AA0A3496F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787"/>
          <a:stretch/>
        </p:blipFill>
        <p:spPr>
          <a:xfrm>
            <a:off x="7924800" y="-1"/>
            <a:ext cx="1170797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54212">
            <a:off x="-497463" y="-2821620"/>
            <a:ext cx="10682662" cy="15096156"/>
          </a:xfrm>
          <a:prstGeom prst="rect">
            <a:avLst/>
          </a:prstGeom>
          <a:solidFill>
            <a:srgbClr val="364182"/>
          </a:solidFill>
        </p:spPr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1E3131DD-EF85-40B5-9B84-0B7234D809CC}"/>
              </a:ext>
            </a:extLst>
          </p:cNvPr>
          <p:cNvSpPr/>
          <p:nvPr/>
        </p:nvSpPr>
        <p:spPr>
          <a:xfrm>
            <a:off x="838200" y="2400300"/>
            <a:ext cx="1181101" cy="76201"/>
          </a:xfrm>
          <a:prstGeom prst="rect">
            <a:avLst/>
          </a:prstGeom>
          <a:solidFill>
            <a:srgbClr val="EBEFFE"/>
          </a:solid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752C22-94E8-4E50-B479-F69F70C70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" y="2801168"/>
            <a:ext cx="7041490" cy="29446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75437CF-D173-4829-9E49-A31F67A6F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44" y="285575"/>
            <a:ext cx="8742422" cy="23532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10E9A6-0F00-45DA-B6DC-D5AF1FF86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6147104"/>
            <a:ext cx="8657070" cy="4273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Avión despegando frente a un cielo espectacular">
            <a:extLst>
              <a:ext uri="{FF2B5EF4-FFF2-40B4-BE49-F238E27FC236}">
                <a16:creationId xmlns:a16="http://schemas.microsoft.com/office/drawing/2014/main" id="{8D59EBEB-972E-40A0-953C-C1957582E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r="34224"/>
          <a:stretch/>
        </p:blipFill>
        <p:spPr>
          <a:xfrm>
            <a:off x="-1371600" y="0"/>
            <a:ext cx="7710782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5562600" y="2526365"/>
            <a:ext cx="12115800" cy="5638800"/>
          </a:xfrm>
          <a:prstGeom prst="rect">
            <a:avLst/>
          </a:prstGeom>
          <a:solidFill>
            <a:srgbClr val="EBEFFE"/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6" name="AutoShape 6"/>
          <p:cNvSpPr/>
          <p:nvPr/>
        </p:nvSpPr>
        <p:spPr>
          <a:xfrm>
            <a:off x="8284825" y="3723789"/>
            <a:ext cx="6915243" cy="45719"/>
          </a:xfrm>
          <a:prstGeom prst="rect">
            <a:avLst/>
          </a:prstGeom>
          <a:solidFill>
            <a:srgbClr val="364182">
              <a:alpha val="69804"/>
            </a:srgbClr>
          </a:solidFill>
          <a:ln w="571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endParaRPr lang="es-C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1379C63-A4F8-48D1-B174-E0D988C9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182" y="4620958"/>
            <a:ext cx="8327858" cy="22557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899A22C-195F-4D42-8056-C6A2A29B8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713" y="2659723"/>
            <a:ext cx="10071465" cy="1396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3</Words>
  <Application>Microsoft Office PowerPoint</Application>
  <PresentationFormat>Personalizado</PresentationFormat>
  <Paragraphs>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Raleway Bold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Valeria Scarlett López Herrera</cp:lastModifiedBy>
  <cp:revision>9</cp:revision>
  <dcterms:created xsi:type="dcterms:W3CDTF">2006-08-16T00:00:00Z</dcterms:created>
  <dcterms:modified xsi:type="dcterms:W3CDTF">2021-12-07T15:18:12Z</dcterms:modified>
  <dc:identifier>DAEso8HSibI</dc:identifier>
</cp:coreProperties>
</file>